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10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7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A6C828"/>
    <a:srgbClr val="DE1A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5277" autoAdjust="0"/>
  </p:normalViewPr>
  <p:slideViewPr>
    <p:cSldViewPr snapToGrid="0">
      <p:cViewPr varScale="1">
        <p:scale>
          <a:sx n="62" d="100"/>
          <a:sy n="62" d="100"/>
        </p:scale>
        <p:origin x="18" y="4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79233-F502-4902-817E-CD89BAE1AEBC}" type="datetimeFigureOut">
              <a:rPr lang="hr-HR" smtClean="0"/>
              <a:t>4.8.2016.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A548D-4B8B-44F7-AE8E-B8E71051006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5788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tana.com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o.aptana.com/installer_nodejs_windows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 (Integrated Development Enviroment) je  integrirano razvojno okruženje  koje koristimo za razvoj aplikacija. </a:t>
            </a:r>
          </a:p>
          <a:p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Postoji mnogo vrsta IDE-ova, no mi ćemo za potrebe ovih uputa odabrati Aptana studio 3</a:t>
            </a:r>
            <a:r>
              <a:rPr lang="hr-HR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jer 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 besplatan i stabilan IDE koji se bez problema može instalirati na sve operacijske sustave, a unutar njega možemo razvijati PHP, Ruby on Rails ili Python aplikacije. </a:t>
            </a:r>
          </a:p>
          <a:p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 početak potrebno je preuzeti Aptanu sa poveznice </a:t>
            </a:r>
            <a:r>
              <a:rPr lang="hr-HR" sz="1200" u="sng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aptana.com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endParaRPr lang="hr-HR" smtClean="0"/>
          </a:p>
          <a:p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Nakon što smo preuzeli Aptanu pokrenemo instalaciju dvoklikom na ikonu. Slijedi instalacija po koracima.</a:t>
            </a:r>
            <a:b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A548D-4B8B-44F7-AE8E-B8E710510063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8529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mtClean="0"/>
              <a:t>1. 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Kliknemo na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NEXT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kako bi započeli instalaciju</a:t>
            </a:r>
          </a:p>
          <a:p>
            <a:endParaRPr lang="hr-HR" smtClean="0"/>
          </a:p>
          <a:p>
            <a:r>
              <a:rPr lang="hr-HR" smtClean="0"/>
              <a:t>2. 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Također kliknemo na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NEXT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A548D-4B8B-44F7-AE8E-B8E710510063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77703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mtClean="0"/>
              <a:t>3. Započinje preuzimanje</a:t>
            </a:r>
          </a:p>
          <a:p>
            <a:endParaRPr lang="hr-HR" smtClean="0"/>
          </a:p>
          <a:p>
            <a:r>
              <a:rPr lang="hr-HR" smtClean="0"/>
              <a:t>4. 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Tijekom instalacije pojaviti će nam se prozor za instalaciju Jave. Potrebno je kliknuti na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INSTALL.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A548D-4B8B-44F7-AE8E-B8E710510063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933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mtClean="0"/>
              <a:t>5. 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 ovom koraku kliknemo na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FINISH</a:t>
            </a:r>
          </a:p>
          <a:p>
            <a:endParaRPr lang="hr-HR" sz="1200" b="1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b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Sada započinje instalacija Aptane na naše računalo. Kliknemo na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INSTALL. 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Ukoliko nam se tijekom instalacije pojavi greška, potrebno je otvoriti stranicu </a:t>
            </a:r>
            <a:r>
              <a:rPr lang="hr-HR" sz="1200" u="sng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http://go.aptana.com/installer_nodejs_windows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te instalirati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node.js.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Kada instalacija završi</a:t>
            </a:r>
            <a:r>
              <a:rPr lang="hr-HR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kliknemo na </a:t>
            </a:r>
            <a:r>
              <a:rPr lang="hr-HR" sz="1200" b="1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FINISH</a:t>
            </a:r>
            <a:r>
              <a:rPr lang="hr-HR" sz="1200" b="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time je </a:t>
            </a:r>
            <a:r>
              <a:rPr lang="hr-HR" sz="1200" b="1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instalacija Aptane gotova !</a:t>
            </a:r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A548D-4B8B-44F7-AE8E-B8E710510063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98978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 pokrećemo klikom na ikonu.</a:t>
            </a:r>
          </a:p>
          <a:p>
            <a:endParaRPr lang="hr-HR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mtClean="0"/>
              <a:t>7. 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Potrebno je odabrati mapu u koju ćemo spremati naše projekte. To će biti već ranije stvorena mapa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htdocs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unutar mape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xampp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 C disku.</a:t>
            </a:r>
          </a:p>
          <a:p>
            <a:endParaRPr lang="hr-HR" smtClean="0"/>
          </a:p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A548D-4B8B-44F7-AE8E-B8E710510063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8832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mtClean="0"/>
              <a:t>8. 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Nakon toga bi nam se trebao otvoriti ovaj prozor za rad u Aptani</a:t>
            </a:r>
            <a:endParaRPr lang="hr-HR" smtClean="0"/>
          </a:p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A548D-4B8B-44F7-AE8E-B8E710510063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9929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04/08/2016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230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04/08/2016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48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04/08/2016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4477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04/08/2016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082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04/08/2016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5951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04/08/2016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9317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04/08/2016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576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04/08/2016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67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04/08/2016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02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04/08/2016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92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04/08/2016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3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04/08/2016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78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04/08/2016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369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04/08/2016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795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04/08/2016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308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04/08/2016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141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7D702-17F8-4BDF-B32D-5ABBB2A553FC}" type="datetimeFigureOut">
              <a:rPr lang="en-GB" smtClean="0"/>
              <a:t>04/08/2016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079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tana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1000"/>
            <a:lum/>
          </a:blip>
          <a:srcRect/>
          <a:stretch>
            <a:fillRect t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3600" smtClean="0"/>
              <a:t>Postavljanje radne okoline – instalacija Aptana studio IDE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81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Instalacija Aptana studio 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IDE (Integrated Development Enviroment) – okružje za razvoj aplikacija</a:t>
            </a:r>
          </a:p>
          <a:p>
            <a:endParaRPr lang="hr-HR"/>
          </a:p>
          <a:p>
            <a:r>
              <a:rPr lang="hr-HR" smtClean="0"/>
              <a:t>Aptana studio 3 – besplatan, stabilan, svi operativni sustavi</a:t>
            </a:r>
          </a:p>
          <a:p>
            <a:endParaRPr lang="hr-HR"/>
          </a:p>
          <a:p>
            <a:r>
              <a:rPr lang="hr-HR" smtClean="0"/>
              <a:t>razvoj: PHP, Ruby on Rails ili Python aplikacija</a:t>
            </a:r>
          </a:p>
          <a:p>
            <a:endParaRPr lang="hr-HR"/>
          </a:p>
          <a:p>
            <a:r>
              <a:rPr lang="hr-HR" smtClean="0"/>
              <a:t>preuzimanje: </a:t>
            </a:r>
            <a:r>
              <a:rPr lang="hr-HR" u="sng">
                <a:hlinkClick r:id="rId3"/>
              </a:rPr>
              <a:t>aptana.com</a:t>
            </a:r>
            <a:r>
              <a:rPr lang="hr-HR"/>
              <a:t> </a:t>
            </a:r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66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Instalacija Aptana studio IDE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pic>
        <p:nvPicPr>
          <p:cNvPr id="9" name="Slika 23"/>
          <p:cNvPicPr>
            <a:picLocks noGrp="1"/>
          </p:cNvPicPr>
          <p:nvPr>
            <p:ph sz="half" idx="1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49"/>
          <a:stretch/>
        </p:blipFill>
        <p:spPr bwMode="auto">
          <a:xfrm>
            <a:off x="677334" y="2157984"/>
            <a:ext cx="4183062" cy="38770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Slika 25"/>
          <p:cNvPicPr>
            <a:picLocks noGrp="1"/>
          </p:cNvPicPr>
          <p:nvPr>
            <p:ph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5" y="2139696"/>
            <a:ext cx="4187952" cy="3877056"/>
          </a:xfrm>
          <a:prstGeom prst="rect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1696879" y="1582527"/>
            <a:ext cx="2143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smtClean="0">
                <a:solidFill>
                  <a:schemeClr val="bg2">
                    <a:lumMod val="50000"/>
                  </a:schemeClr>
                </a:solidFill>
              </a:rPr>
              <a:t>1</a:t>
            </a:r>
            <a:r>
              <a:rPr lang="hr-HR" sz="24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hr-HR" sz="240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11515" y="1564460"/>
            <a:ext cx="2143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hr-HR" sz="24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hr-HR" sz="240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54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Instalacija Aptana studio IDE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pic>
        <p:nvPicPr>
          <p:cNvPr id="9" name="Slika 26"/>
          <p:cNvPicPr>
            <a:picLocks noGrp="1"/>
          </p:cNvPicPr>
          <p:nvPr>
            <p:ph sz="half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2157984"/>
            <a:ext cx="4183062" cy="3877056"/>
          </a:xfrm>
          <a:prstGeom prst="rect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</p:pic>
      <p:pic>
        <p:nvPicPr>
          <p:cNvPr id="10" name="Slika 27"/>
          <p:cNvPicPr>
            <a:picLocks noGrp="1"/>
          </p:cNvPicPr>
          <p:nvPr>
            <p:ph sz="half" idx="2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18"/>
          <a:stretch/>
        </p:blipFill>
        <p:spPr bwMode="auto">
          <a:xfrm>
            <a:off x="5089525" y="2139696"/>
            <a:ext cx="4184650" cy="3877056"/>
          </a:xfrm>
          <a:prstGeom prst="rect">
            <a:avLst/>
          </a:prstGeom>
          <a:ln w="9525" cap="flat" cmpd="sng" algn="ctr">
            <a:solidFill>
              <a:srgbClr val="C0504D">
                <a:lumMod val="40000"/>
                <a:lumOff val="60000"/>
              </a:srgbClr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696879" y="1582527"/>
            <a:ext cx="2143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3.</a:t>
            </a:r>
            <a:endParaRPr lang="hr-HR" sz="240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11515" y="1564460"/>
            <a:ext cx="2143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4.</a:t>
            </a:r>
            <a:endParaRPr lang="hr-HR" sz="240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17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Instalacija Aptana studio IDE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pic>
        <p:nvPicPr>
          <p:cNvPr id="9" name="Slika 32"/>
          <p:cNvPicPr>
            <a:picLocks noGrp="1"/>
          </p:cNvPicPr>
          <p:nvPr>
            <p:ph sz="half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2157984"/>
            <a:ext cx="4183062" cy="3877056"/>
          </a:xfrm>
          <a:prstGeom prst="rect">
            <a:avLst/>
          </a:prstGeom>
        </p:spPr>
      </p:pic>
      <p:pic>
        <p:nvPicPr>
          <p:cNvPr id="10" name="Slika 33"/>
          <p:cNvPicPr>
            <a:picLocks noGrp="1"/>
          </p:cNvPicPr>
          <p:nvPr>
            <p:ph sz="half" idx="2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69"/>
          <a:stretch/>
        </p:blipFill>
        <p:spPr bwMode="auto">
          <a:xfrm>
            <a:off x="5093208" y="2139696"/>
            <a:ext cx="4187952" cy="38770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696879" y="1582527"/>
            <a:ext cx="2143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  <a:r>
              <a:rPr lang="hr-HR" sz="24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hr-HR" sz="240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11515" y="1564460"/>
            <a:ext cx="2143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  <a:r>
              <a:rPr lang="hr-HR" sz="24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hr-HR" sz="240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00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Instalacija Aptana studio IDE</a:t>
            </a:r>
          </a:p>
        </p:txBody>
      </p:sp>
      <p:pic>
        <p:nvPicPr>
          <p:cNvPr id="11" name="Slika 39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" y="1737360"/>
            <a:ext cx="8220456" cy="387705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97479" y="1506527"/>
            <a:ext cx="2143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7.</a:t>
            </a:r>
            <a:endParaRPr lang="hr-HR" sz="240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39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0600"/>
            <a:ext cx="8596668" cy="1320800"/>
          </a:xfrm>
        </p:spPr>
        <p:txBody>
          <a:bodyPr/>
          <a:lstStyle/>
          <a:p>
            <a:r>
              <a:rPr lang="hr-HR"/>
              <a:t>Instalacija Aptana studio IDE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pic>
        <p:nvPicPr>
          <p:cNvPr id="6" name="Slika 48"/>
          <p:cNvPicPr>
            <a:picLocks noGrp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" y="1737360"/>
            <a:ext cx="8220456" cy="3886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97479" y="1506527"/>
            <a:ext cx="2143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  <a:r>
              <a:rPr lang="hr-HR" sz="24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hr-HR" sz="240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smtClean="0"/>
              <a:t>Hvala na pažnji !</a:t>
            </a:r>
            <a:endParaRPr lang="hr-HR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05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205</TotalTime>
  <Words>305</Words>
  <Application>Microsoft Office PowerPoint</Application>
  <PresentationFormat>Widescreen</PresentationFormat>
  <Paragraphs>51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</vt:lpstr>
      <vt:lpstr>Postavljanje radne okoline – instalacija Aptana studio IDE</vt:lpstr>
      <vt:lpstr>Instalacija Aptana studio IDE</vt:lpstr>
      <vt:lpstr>Instalacija Aptana studio IDE</vt:lpstr>
      <vt:lpstr>Instalacija Aptana studio IDE</vt:lpstr>
      <vt:lpstr>Instalacija Aptana studio IDE</vt:lpstr>
      <vt:lpstr>Instalacija Aptana studio IDE</vt:lpstr>
      <vt:lpstr>Instalacija Aptana studio IDE</vt:lpstr>
      <vt:lpstr>Hvala na pažnji 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ICT znanstveni laboratorij</dc:title>
  <dc:creator>Pc</dc:creator>
  <cp:lastModifiedBy>M</cp:lastModifiedBy>
  <cp:revision>68</cp:revision>
  <dcterms:created xsi:type="dcterms:W3CDTF">2016-03-18T08:07:10Z</dcterms:created>
  <dcterms:modified xsi:type="dcterms:W3CDTF">2016-08-04T12:48:46Z</dcterms:modified>
</cp:coreProperties>
</file>